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4"/>
  </p:notesMasterIdLst>
  <p:sldIdLst>
    <p:sldId id="256" r:id="rId5"/>
    <p:sldId id="262" r:id="rId6"/>
    <p:sldId id="260" r:id="rId7"/>
    <p:sldId id="272" r:id="rId8"/>
    <p:sldId id="273" r:id="rId9"/>
    <p:sldId id="263" r:id="rId10"/>
    <p:sldId id="261" r:id="rId11"/>
    <p:sldId id="264" r:id="rId12"/>
    <p:sldId id="269" r:id="rId13"/>
    <p:sldId id="270" r:id="rId14"/>
    <p:sldId id="265" r:id="rId15"/>
    <p:sldId id="274" r:id="rId16"/>
    <p:sldId id="279" r:id="rId17"/>
    <p:sldId id="276" r:id="rId18"/>
    <p:sldId id="277" r:id="rId19"/>
    <p:sldId id="278" r:id="rId20"/>
    <p:sldId id="283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2"/>
            <p14:sldId id="260"/>
            <p14:sldId id="272"/>
            <p14:sldId id="273"/>
            <p14:sldId id="263"/>
            <p14:sldId id="261"/>
            <p14:sldId id="264"/>
            <p14:sldId id="269"/>
            <p14:sldId id="270"/>
            <p14:sldId id="265"/>
            <p14:sldId id="274"/>
            <p14:sldId id="279"/>
            <p14:sldId id="276"/>
            <p14:sldId id="277"/>
            <p14:sldId id="278"/>
            <p14:sldId id="283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89" d="100"/>
          <a:sy n="89" d="100"/>
        </p:scale>
        <p:origin x="6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2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openclipart.org/detail/1933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9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Motors</a:t>
            </a:r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AC157A-CB38-4AED-AE4C-BFCE6AF85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86" y="1678287"/>
            <a:ext cx="9850962" cy="35864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2866968" y="5126517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52879"/>
              <a:gd name="adj4" fmla="val 123450"/>
              <a:gd name="adj5" fmla="val -155412"/>
              <a:gd name="adj6" fmla="val 15199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3.3 V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7198039" y="95942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49897"/>
              <a:gd name="adj4" fmla="val -27552"/>
              <a:gd name="adj5" fmla="val 201026"/>
              <a:gd name="adj6" fmla="val -10585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</p:spTree>
    <p:extLst>
      <p:ext uri="{BB962C8B-B14F-4D97-AF65-F5344CB8AC3E}">
        <p14:creationId xmlns:p14="http://schemas.microsoft.com/office/powerpoint/2010/main" val="13502926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Push Button</a:t>
            </a:r>
          </a:p>
        </p:txBody>
      </p:sp>
    </p:spTree>
    <p:extLst>
      <p:ext uri="{BB962C8B-B14F-4D97-AF65-F5344CB8AC3E}">
        <p14:creationId xmlns:p14="http://schemas.microsoft.com/office/powerpoint/2010/main" val="39130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What’s IoT without the Internet?</a:t>
            </a:r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Door Sensor Alerts</a:t>
            </a:r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996EBF-CBFD-4021-BF3D-A34B9E08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Status Indicator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CD5D-7055-46EE-ADE3-E817FE0F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33192"/>
            <a:ext cx="11557290" cy="379161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8170CDB-726A-4891-A227-541A3A4B4C92}"/>
              </a:ext>
            </a:extLst>
          </p:cNvPr>
          <p:cNvSpPr/>
          <p:nvPr/>
        </p:nvSpPr>
        <p:spPr bwMode="auto">
          <a:xfrm>
            <a:off x="4948873" y="3273014"/>
            <a:ext cx="5325035" cy="31197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CCD1-FB75-43D3-90E4-C2AA315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1974" y="2146071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487 -0.003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00371 L 0.70286 0.0041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Build Status Indicator</a:t>
            </a:r>
          </a:p>
        </p:txBody>
      </p:sp>
    </p:spTree>
    <p:extLst>
      <p:ext uri="{BB962C8B-B14F-4D97-AF65-F5344CB8AC3E}">
        <p14:creationId xmlns:p14="http://schemas.microsoft.com/office/powerpoint/2010/main" val="31210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Cortana</a:t>
            </a:r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73590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3156570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sz="4800" dirty="0"/>
              <a:t>https://github.com/camsoper/have-your-pi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" y="4257769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98" y="4364262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The Berry Beginning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Demo – Building, Deployment, and Debugging</a:t>
            </a:r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Putting the “Things” in IoT</a:t>
            </a:r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A99BB8-75A8-4B85-B9E9-C9B076F7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3" y="1829816"/>
            <a:ext cx="10306613" cy="3699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76907"/>
              <a:gd name="adj6" fmla="val -101212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321169" y="2102338"/>
            <a:ext cx="83155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321169" y="2278185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69162" y="3679514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29378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73962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10732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63131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13564" y="4156365"/>
            <a:ext cx="554181" cy="129784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Demo - Hello World (LED)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D95F3-9583-49AB-90B7-FF2097CA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02" y="1506263"/>
            <a:ext cx="8261573" cy="43391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(Motor)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2051603" y="5533315"/>
            <a:ext cx="900625" cy="624103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4276"/>
              <a:gd name="adj6" fmla="val 15144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5V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1800167" y="2129460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64474"/>
              <a:gd name="adj4" fmla="val 132334"/>
              <a:gd name="adj5" fmla="val 243779"/>
              <a:gd name="adj6" fmla="val 166798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8233665" y="516491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33504"/>
              <a:gd name="adj4" fmla="val -68368"/>
              <a:gd name="adj5" fmla="val 7583"/>
              <a:gd name="adj6" fmla="val -8204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</p:spTree>
    <p:extLst>
      <p:ext uri="{BB962C8B-B14F-4D97-AF65-F5344CB8AC3E}">
        <p14:creationId xmlns:p14="http://schemas.microsoft.com/office/powerpoint/2010/main" val="1356162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31" y="2014262"/>
                <a:ext cx="138636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71" y="2116837"/>
                <a:ext cx="7948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39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83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177"/>
                <a:ext cx="180000" cy="1570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  <ds:schemaRef ds:uri="11245976-3b4d-4794-a754-317688483df2"/>
    <ds:schemaRef ds:uri="569b343d-e775-480b-9b2b-6a6986deb9b0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5857</TotalTime>
  <Words>127</Words>
  <Application>Microsoft Office PowerPoint</Application>
  <PresentationFormat>Widescreen</PresentationFormat>
  <Paragraphs>51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Have Your Pi and Eat It Too: .NET Core on Raspberry Pi</vt:lpstr>
      <vt:lpstr>The Berry Beginning</vt:lpstr>
      <vt:lpstr>Demo – Building, Deployment, and Debugging</vt:lpstr>
      <vt:lpstr>Putting the “Things” in IoT</vt:lpstr>
      <vt:lpstr>Hello World (LED)</vt:lpstr>
      <vt:lpstr>Demo - Hello World (LED)</vt:lpstr>
      <vt:lpstr>Hello World (Motor)</vt:lpstr>
      <vt:lpstr>Reversible Motor</vt:lpstr>
      <vt:lpstr>Demo - Motors</vt:lpstr>
      <vt:lpstr>Push Button</vt:lpstr>
      <vt:lpstr>Demo – Push Button</vt:lpstr>
      <vt:lpstr>What’s IoT without the Internet?</vt:lpstr>
      <vt:lpstr>Demo – Door Sensor Alerts</vt:lpstr>
      <vt:lpstr>Build Status Indicator</vt:lpstr>
      <vt:lpstr>Demo – Build Status Indicator</vt:lpstr>
      <vt:lpstr>Demo – Cortana</vt:lpstr>
      <vt:lpstr>Questions?</vt:lpstr>
      <vt:lpstr>Thank you! https://github.com/camsoper/have-your-pi         @CamSoper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32</cp:revision>
  <dcterms:created xsi:type="dcterms:W3CDTF">2018-01-09T22:22:16Z</dcterms:created>
  <dcterms:modified xsi:type="dcterms:W3CDTF">2018-09-13T06:06:40Z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